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2" r:id="rId4"/>
    <p:sldId id="259" r:id="rId5"/>
    <p:sldId id="258" r:id="rId6"/>
    <p:sldId id="265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30"/>
  </p:normalViewPr>
  <p:slideViewPr>
    <p:cSldViewPr snapToGrid="0" snapToObjects="1">
      <p:cViewPr>
        <p:scale>
          <a:sx n="110" d="100"/>
          <a:sy n="110" d="100"/>
        </p:scale>
        <p:origin x="14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15365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0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0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98171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7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9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8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7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169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492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433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IMG_0370.MOV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47F7-A1D3-4C4A-AD8E-594B69DCD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Opentrons</a:t>
            </a:r>
            <a:r>
              <a:rPr lang="en-US" altLang="zh-CN" dirty="0"/>
              <a:t> challenge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1A09EC-43EA-4C4A-B4BD-92776AE1F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Allan Li, </a:t>
            </a:r>
            <a:r>
              <a:rPr lang="en-US" dirty="0" err="1"/>
              <a:t>Zixian</a:t>
            </a:r>
            <a:r>
              <a:rPr lang="en-US" dirty="0"/>
              <a:t> Ma</a:t>
            </a:r>
          </a:p>
        </p:txBody>
      </p:sp>
    </p:spTree>
    <p:extLst>
      <p:ext uri="{BB962C8B-B14F-4D97-AF65-F5344CB8AC3E}">
        <p14:creationId xmlns:p14="http://schemas.microsoft.com/office/powerpoint/2010/main" val="406650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E2E0-4F5A-014F-A273-B686FD05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challenge?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12672-8D5B-1C4C-AB9E-6F5756E89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575630" cy="3581400"/>
          </a:xfrm>
        </p:spPr>
        <p:txBody>
          <a:bodyPr/>
          <a:lstStyle/>
          <a:p>
            <a:r>
              <a:rPr lang="en-US" dirty="0"/>
              <a:t>Use the OT-2 Robot to automate a laboratory protocol </a:t>
            </a:r>
          </a:p>
          <a:p>
            <a:endParaRPr lang="en-US" dirty="0"/>
          </a:p>
          <a:p>
            <a:r>
              <a:rPr lang="en-US" dirty="0"/>
              <a:t>Add functionalities (e.g. sensors) to the robot to expand the range of protocols it can perform</a:t>
            </a:r>
          </a:p>
        </p:txBody>
      </p:sp>
    </p:spTree>
    <p:extLst>
      <p:ext uri="{BB962C8B-B14F-4D97-AF65-F5344CB8AC3E}">
        <p14:creationId xmlns:p14="http://schemas.microsoft.com/office/powerpoint/2010/main" val="178360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335D-5C36-3C4E-BDEC-AEEEF902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come up with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A659-C238-6740-BA1E-037577EF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in biology lab</a:t>
            </a:r>
          </a:p>
          <a:p>
            <a:pPr lvl="1"/>
            <a:r>
              <a:rPr lang="en-US" dirty="0"/>
              <a:t>Imperfect environment </a:t>
            </a:r>
          </a:p>
          <a:p>
            <a:pPr lvl="1"/>
            <a:r>
              <a:rPr lang="en-US" dirty="0"/>
              <a:t>Repetitive tasks </a:t>
            </a:r>
          </a:p>
          <a:p>
            <a:pPr lvl="1"/>
            <a:endParaRPr lang="en-US" dirty="0"/>
          </a:p>
          <a:p>
            <a:r>
              <a:rPr lang="en-US" dirty="0"/>
              <a:t>Utilities of </a:t>
            </a:r>
            <a:r>
              <a:rPr lang="en-US" dirty="0" err="1"/>
              <a:t>Opentrons</a:t>
            </a:r>
            <a:endParaRPr lang="en-US" dirty="0"/>
          </a:p>
          <a:p>
            <a:pPr lvl="1"/>
            <a:r>
              <a:rPr lang="en-US" dirty="0"/>
              <a:t>Closed environment (vacuum, UV light)</a:t>
            </a:r>
          </a:p>
          <a:p>
            <a:pPr lvl="1"/>
            <a:r>
              <a:rPr lang="en-US" dirty="0"/>
              <a:t>Automation (stirring, opening &amp; closing lids, streaking)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7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316F-9F2D-984C-BF7E-EAB7E39C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459884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streaking &amp; </a:t>
            </a:r>
            <a:br>
              <a:rPr lang="en-US" dirty="0"/>
            </a:br>
            <a:r>
              <a:rPr lang="en-US" dirty="0"/>
              <a:t>Why is it important to automate this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207B3-A598-8244-934A-A51F9A7D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45757"/>
            <a:ext cx="6510759" cy="3581400"/>
          </a:xfrm>
        </p:spPr>
        <p:txBody>
          <a:bodyPr/>
          <a:lstStyle/>
          <a:p>
            <a:r>
              <a:rPr lang="en-US" dirty="0"/>
              <a:t>a technique used to isolate a pure strain from a single species of microorganism, often bacteria </a:t>
            </a:r>
          </a:p>
          <a:p>
            <a:r>
              <a:rPr lang="en-US" dirty="0">
                <a:solidFill>
                  <a:schemeClr val="tx1"/>
                </a:solidFill>
              </a:rPr>
              <a:t>Manual streaking?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Non-sterilized environment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Low precision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Waste of time 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F4A17-9FEF-BA4C-8394-576EA2B1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67" b="26057"/>
          <a:stretch/>
        </p:blipFill>
        <p:spPr>
          <a:xfrm>
            <a:off x="8501624" y="774539"/>
            <a:ext cx="3159851" cy="51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058E-8F5F-4642-96C0-9E51ACAE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3840-D913-D34C-B563-78554ED2D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9553"/>
            <a:ext cx="9601200" cy="3857847"/>
          </a:xfrm>
        </p:spPr>
        <p:txBody>
          <a:bodyPr/>
          <a:lstStyle/>
          <a:p>
            <a:r>
              <a:rPr lang="en-US" dirty="0"/>
              <a:t>Create Petri Dish holder </a:t>
            </a:r>
          </a:p>
          <a:p>
            <a:pPr lvl="1"/>
            <a:r>
              <a:rPr lang="en-US" dirty="0"/>
              <a:t>3D printing </a:t>
            </a:r>
          </a:p>
          <a:p>
            <a:endParaRPr lang="en-US" dirty="0"/>
          </a:p>
          <a:p>
            <a:r>
              <a:rPr lang="en-US" dirty="0"/>
              <a:t>Modify OT2’s movement </a:t>
            </a:r>
          </a:p>
          <a:p>
            <a:pPr lvl="1"/>
            <a:r>
              <a:rPr lang="en-US" dirty="0"/>
              <a:t>Defining a function for streaking (suitable for round petri dish of any size)</a:t>
            </a:r>
          </a:p>
          <a:p>
            <a:pPr lvl="1"/>
            <a:r>
              <a:rPr lang="en-US" dirty="0"/>
              <a:t>From moving across wells to moving according to coordinates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530352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6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AC4F8-3F4B-744C-BC81-08F98E55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D2C2C-30A0-4345-B639-5C35BB68D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7FB2D-6BF6-7C4E-B670-CCB5EAB8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53" y="523753"/>
            <a:ext cx="3090441" cy="58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5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15D0-37E7-A943-8CA4-D64FACBE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FF58A-EAA0-3F4E-9BDA-623663BF9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590" y="2008207"/>
            <a:ext cx="4775200" cy="3581400"/>
          </a:xfrm>
        </p:spPr>
      </p:pic>
    </p:spTree>
    <p:extLst>
      <p:ext uri="{BB962C8B-B14F-4D97-AF65-F5344CB8AC3E}">
        <p14:creationId xmlns:p14="http://schemas.microsoft.com/office/powerpoint/2010/main" val="371308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0C41-3DF9-1D40-A596-C8C4CAEA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283" y="2803967"/>
            <a:ext cx="9601200" cy="1485900"/>
          </a:xfrm>
        </p:spPr>
        <p:txBody>
          <a:bodyPr/>
          <a:lstStyle/>
          <a:p>
            <a:r>
              <a:rPr lang="en-US" dirty="0">
                <a:hlinkClick r:id="rId2"/>
              </a:rPr>
              <a:t>Demo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6D8-9BC5-514C-BFE8-241A3326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for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02BE-6227-FC44-9FAE-2A06C4BA9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586163" cy="3581400"/>
          </a:xfrm>
        </p:spPr>
        <p:txBody>
          <a:bodyPr>
            <a:normAutofit/>
          </a:bodyPr>
          <a:lstStyle/>
          <a:p>
            <a:r>
              <a:rPr lang="en-US" sz="2400" dirty="0"/>
              <a:t>Using </a:t>
            </a:r>
            <a:r>
              <a:rPr lang="en-US" sz="2400" dirty="0" err="1"/>
              <a:t>Opentrons</a:t>
            </a:r>
            <a:r>
              <a:rPr lang="en-US" sz="2400" dirty="0"/>
              <a:t> to draw a Stanford logo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FB7EF-3B42-F14E-A421-0C6B94EF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37679" y="1500188"/>
            <a:ext cx="49911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0227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{F6CC9736-3418-F642-AA6A-63F9D31ADC7D}tf10001072</Template>
  <TotalTime>111</TotalTime>
  <Words>143</Words>
  <Application>Microsoft Macintosh PowerPoint</Application>
  <PresentationFormat>Widescreen</PresentationFormat>
  <Paragraphs>34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华文楷体</vt:lpstr>
      <vt:lpstr>Franklin Gothic Book</vt:lpstr>
      <vt:lpstr>Crop</vt:lpstr>
      <vt:lpstr>Opentrons challenge</vt:lpstr>
      <vt:lpstr>What is the challenge?</vt:lpstr>
      <vt:lpstr>How did we come up with the idea?</vt:lpstr>
      <vt:lpstr>What is streaking &amp;  Why is it important to automate this process?</vt:lpstr>
      <vt:lpstr>What did we do?</vt:lpstr>
      <vt:lpstr>PowerPoint Presentation</vt:lpstr>
      <vt:lpstr>Results</vt:lpstr>
      <vt:lpstr>Demo Video</vt:lpstr>
      <vt:lpstr>Just for Fun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Opentrons challenge</dc:title>
  <dc:creator>马 紫晛</dc:creator>
  <cp:lastModifiedBy>马 紫晛</cp:lastModifiedBy>
  <cp:revision>9</cp:revision>
  <dcterms:created xsi:type="dcterms:W3CDTF">2018-10-14T00:19:27Z</dcterms:created>
  <dcterms:modified xsi:type="dcterms:W3CDTF">2018-10-14T02:11:07Z</dcterms:modified>
</cp:coreProperties>
</file>